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294" r:id="rId3"/>
    <p:sldId id="274" r:id="rId4"/>
    <p:sldId id="288" r:id="rId5"/>
    <p:sldId id="297" r:id="rId6"/>
    <p:sldId id="298" r:id="rId7"/>
    <p:sldId id="291" r:id="rId8"/>
    <p:sldId id="292" r:id="rId9"/>
    <p:sldId id="295" r:id="rId10"/>
    <p:sldId id="296" r:id="rId11"/>
    <p:sldId id="289" r:id="rId12"/>
    <p:sldId id="290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94224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Fast AF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Drop turner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195F5-2CDD-490E-8208-78CA88C58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73" y="3240383"/>
            <a:ext cx="5524853" cy="6137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Mixtape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Mixtape is a 30 round, 150 point, Comstock field course. There are 14 USPSA targets, 1 pepper popper, and 1 USPSA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max trap is activated by the pepper popper, and is not a disappearing target.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88086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 you think you can hit factor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788797D5-DC0C-4E2F-A7CA-40009F15D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75046"/>
            <a:ext cx="7026333" cy="41512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 you think you can hit factor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 you think you can hit factor is a 32 round, 160 point, Comstock field course. There are 16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The start box is not part of the shooting area.</a:t>
            </a:r>
          </a:p>
          <a:p>
            <a:endParaRPr lang="en-US" dirty="0"/>
          </a:p>
          <a:p>
            <a:r>
              <a:rPr lang="en-US" dirty="0"/>
              <a:t>Handgun start position is in the starting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starting box.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2980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Fast AF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Fast AF is an 8 round, 40 point, Comstock speed shoot. There are 2 USPSA targets and 4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leftmost popper and is not disappearing. The drop turner is activated by the rightmost popper and </a:t>
            </a:r>
            <a:r>
              <a:rPr lang="en-US" b="1" dirty="0"/>
              <a:t>is a disappearing target</a:t>
            </a:r>
            <a:r>
              <a:rPr lang="en-US" dirty="0"/>
              <a:t>. Please check the activators prior to walkthrough and set them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the shooting box, wrists above shoulders, facing up range.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shooting box, muzzle pointed at either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98040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83223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Canoe to Nowhere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paper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 and 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59630C-BF38-4DE6-8FA1-4F9D9B1B4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042" y="3244627"/>
            <a:ext cx="4941116" cy="566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Canoe to Nowhere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Canoe to Nowhere is a 12 round, 60 point, Comstock short course. There are 4 USPSA targets, 2 Colt poppers,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far right Colt popper. The swinger is not disappearing.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Chicken Little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Make the hard cover show 1/3 of the lower A-zone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7A8FA-0B3A-4B34-AF6D-DF5E0219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74" y="3498208"/>
            <a:ext cx="6472579" cy="50585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Chicken Little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Chicken Little is a 24 round, 120 point, Comstock course of fire. There are 11 USPSA targets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either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outside the shooting area, heels against the most downrange fault line,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outside the shooting area, heels against the most downrange fault line.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183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4516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Step it Up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paper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Hard cover: 1 left diagonal, 1 right diagonal, 1 tuxedo, 1 with tape 5 inches below the shoulder perf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D8AF3B5-3F0B-42B2-8148-892C1D993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9820"/>
            <a:ext cx="7027629" cy="51650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it Up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Step it Up is a 28 round, 140 point, Comstock field course. There are 14 USPSA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has loaded magazine inserted, empty chamber, holstered.</a:t>
            </a:r>
          </a:p>
          <a:p>
            <a:endParaRPr lang="en-US" dirty="0"/>
          </a:p>
          <a:p>
            <a:r>
              <a:rPr lang="en-US" dirty="0"/>
              <a:t>PCC start position is both feet on X’s. Carbine is held with both hands, loaded magazine inserted with an empty chamber,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0577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56523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Mixtape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popper, 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Max trap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 hard cover, consider mixing a tuxedo or 2 in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SETUP NOTE: check stage flow and consider omitting the far-right small wall next to the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7FE39E-135B-4239-841A-B65F0348E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6001"/>
            <a:ext cx="7025776" cy="37860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1110</Words>
  <Application>Microsoft Office PowerPoint</Application>
  <PresentationFormat>Custom</PresentationFormat>
  <Paragraphs>131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225</cp:revision>
  <cp:lastPrinted>2016-01-15T21:54:08Z</cp:lastPrinted>
  <dcterms:created xsi:type="dcterms:W3CDTF">2002-08-21T12:11:08Z</dcterms:created>
  <dcterms:modified xsi:type="dcterms:W3CDTF">2020-08-05T19:29:22Z</dcterms:modified>
  <cp:category>Shooting</cp:category>
</cp:coreProperties>
</file>